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handoutMasterIdLst>
    <p:handoutMasterId r:id="rId6"/>
  </p:handoutMasterIdLst>
  <p:sldIdLst>
    <p:sldId id="257" r:id="rId2"/>
    <p:sldId id="258" r:id="rId3"/>
    <p:sldId id="259" r:id="rId4"/>
    <p:sldId id="260" r:id="rId5"/>
  </p:sldIdLst>
  <p:sldSz cx="12192000" cy="6858000"/>
  <p:notesSz cx="7104063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4FE5F-D267-446C-87F2-A1B0D1A7F0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49F6D-4109-4445-A63D-9B611BD019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039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94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52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954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7013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213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487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471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993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86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07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23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06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01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08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52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27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48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61990A4F-0BB8-4152-A15F-77ADA04A09A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E539746F-DA5E-422F-9D20-2B859A2ADE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691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736726"/>
            <a:ext cx="7239000" cy="192087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Makroekonomie I</a:t>
            </a:r>
            <a:br>
              <a:rPr lang="cs-C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3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373" y="4264429"/>
            <a:ext cx="6553200" cy="1752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Ing. Jaroslav ŠETEK, </a:t>
            </a:r>
            <a:r>
              <a:rPr lang="cs-CZ" sz="3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cs-CZ" sz="3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Katedra ekonomiky</a:t>
            </a:r>
            <a:endParaRPr lang="cs-CZ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06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</a:rPr>
              <a:t>Vyučující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cs-CZ" b="1" dirty="0" smtClean="0">
                <a:solidFill>
                  <a:srgbClr val="FFC000"/>
                </a:solidFill>
              </a:rPr>
              <a:t>Ing. Jaroslav Šetek, Ph.D.</a:t>
            </a:r>
          </a:p>
          <a:p>
            <a:pPr marL="0" indent="0" algn="ctr">
              <a:buNone/>
              <a:defRPr/>
            </a:pPr>
            <a:r>
              <a:rPr lang="cs-CZ" dirty="0" smtClean="0">
                <a:solidFill>
                  <a:srgbClr val="FFC000"/>
                </a:solidFill>
              </a:rPr>
              <a:t>Katedra ekonomiky</a:t>
            </a:r>
          </a:p>
          <a:p>
            <a:pPr marL="0" indent="0" algn="ctr">
              <a:buNone/>
              <a:defRPr/>
            </a:pPr>
            <a:r>
              <a:rPr lang="cs-CZ" dirty="0" smtClean="0">
                <a:solidFill>
                  <a:srgbClr val="FFC000"/>
                </a:solidFill>
              </a:rPr>
              <a:t>Kancelář č. 16</a:t>
            </a:r>
          </a:p>
          <a:p>
            <a:pPr marL="0" indent="0" algn="ctr">
              <a:buNone/>
              <a:defRPr/>
            </a:pPr>
            <a:r>
              <a:rPr lang="cs-CZ" dirty="0" smtClean="0">
                <a:solidFill>
                  <a:srgbClr val="FFC000"/>
                </a:solidFill>
              </a:rPr>
              <a:t>Konzultační hodiny  ….  </a:t>
            </a:r>
            <a:r>
              <a:rPr lang="cs-CZ" dirty="0" smtClean="0">
                <a:solidFill>
                  <a:srgbClr val="FFC000"/>
                </a:solidFill>
              </a:rPr>
              <a:t>Středa 12.00  </a:t>
            </a:r>
            <a:r>
              <a:rPr lang="cs-CZ" dirty="0" smtClean="0">
                <a:solidFill>
                  <a:srgbClr val="FFC000"/>
                </a:solidFill>
              </a:rPr>
              <a:t>- 13.00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0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effectLst/>
              </a:rPr>
              <a:t>Podmínky pro úspěšné splnění zápočtu 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C000"/>
                </a:solidFill>
                <a:effectLst/>
              </a:rPr>
              <a:t>aktivní účast na cvičeních </a:t>
            </a:r>
            <a:endParaRPr lang="cs-CZ" dirty="0">
              <a:solidFill>
                <a:srgbClr val="FFC000"/>
              </a:solidFill>
              <a:effectLst/>
            </a:endParaRPr>
          </a:p>
          <a:p>
            <a:r>
              <a:rPr lang="cs-CZ" b="1" dirty="0">
                <a:solidFill>
                  <a:srgbClr val="FFC000"/>
                </a:solidFill>
                <a:effectLst/>
              </a:rPr>
              <a:t> </a:t>
            </a:r>
            <a:r>
              <a:rPr lang="cs-CZ" b="1" dirty="0" smtClean="0">
                <a:solidFill>
                  <a:srgbClr val="FFC000"/>
                </a:solidFill>
                <a:effectLst/>
              </a:rPr>
              <a:t>prezentace </a:t>
            </a:r>
            <a:r>
              <a:rPr lang="cs-CZ" b="1" dirty="0">
                <a:solidFill>
                  <a:srgbClr val="FFC000"/>
                </a:solidFill>
                <a:effectLst/>
              </a:rPr>
              <a:t>seminární práce    </a:t>
            </a:r>
            <a:endParaRPr lang="cs-CZ" dirty="0">
              <a:solidFill>
                <a:srgbClr val="FFC000"/>
              </a:solidFill>
              <a:effectLst/>
            </a:endParaRPr>
          </a:p>
          <a:p>
            <a:r>
              <a:rPr lang="cs-CZ" b="1" dirty="0">
                <a:solidFill>
                  <a:srgbClr val="FFC000"/>
                </a:solidFill>
                <a:effectLst/>
              </a:rPr>
              <a:t>(téma práce se bude vztahovat  k makroekonomické problematice) </a:t>
            </a:r>
            <a:endParaRPr lang="cs-CZ" dirty="0">
              <a:solidFill>
                <a:srgbClr val="FFC000"/>
              </a:solidFill>
              <a:effectLst/>
            </a:endParaRPr>
          </a:p>
          <a:p>
            <a:pPr lvl="0"/>
            <a:r>
              <a:rPr lang="cs-CZ" b="1" dirty="0" smtClean="0">
                <a:solidFill>
                  <a:srgbClr val="FFC000"/>
                </a:solidFill>
                <a:effectLst/>
              </a:rPr>
              <a:t>úspěšně </a:t>
            </a:r>
            <a:r>
              <a:rPr lang="cs-CZ" b="1" dirty="0">
                <a:solidFill>
                  <a:srgbClr val="FFC000"/>
                </a:solidFill>
                <a:effectLst/>
              </a:rPr>
              <a:t>napsaný zápočtový test</a:t>
            </a:r>
            <a:endParaRPr lang="cs-CZ" dirty="0">
              <a:solidFill>
                <a:srgbClr val="FFC000"/>
              </a:solidFill>
              <a:effectLst/>
            </a:endParaRPr>
          </a:p>
          <a:p>
            <a:r>
              <a:rPr lang="cs-CZ" b="1" dirty="0">
                <a:solidFill>
                  <a:srgbClr val="FFC000"/>
                </a:solidFill>
                <a:effectLst/>
              </a:rPr>
              <a:t> (minimum je 7 bodů z maximálního počtu 11 bodů, čas na test je 40 minut)</a:t>
            </a:r>
            <a:endParaRPr lang="cs-CZ" dirty="0">
              <a:solidFill>
                <a:srgbClr val="FFC000"/>
              </a:solidFill>
              <a:effectLst/>
            </a:endParaRPr>
          </a:p>
          <a:p>
            <a:pPr marL="36900" indent="0">
              <a:buNone/>
            </a:pPr>
            <a:r>
              <a:rPr lang="cs-CZ" i="1" dirty="0" smtClean="0">
                <a:solidFill>
                  <a:srgbClr val="FFC000"/>
                </a:solidFill>
                <a:effectLst/>
              </a:rPr>
              <a:t>              Opravy </a:t>
            </a:r>
            <a:r>
              <a:rPr lang="cs-CZ" i="1" dirty="0">
                <a:solidFill>
                  <a:srgbClr val="FFC000"/>
                </a:solidFill>
                <a:effectLst/>
              </a:rPr>
              <a:t>testů:  maximálně 2 opravné pokusy pro jednoho studenta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74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Příští cvičení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>
              <a:defRPr/>
            </a:pPr>
            <a:r>
              <a:rPr lang="cs-CZ" b="1" dirty="0">
                <a:solidFill>
                  <a:srgbClr val="FFC000"/>
                </a:solidFill>
              </a:rPr>
              <a:t>Úvod do </a:t>
            </a:r>
            <a:r>
              <a:rPr lang="cs-CZ" b="1" dirty="0" smtClean="0">
                <a:solidFill>
                  <a:srgbClr val="FFC000"/>
                </a:solidFill>
              </a:rPr>
              <a:t>makroekonomie</a:t>
            </a:r>
            <a:endParaRPr lang="cs-CZ" b="1" dirty="0">
              <a:solidFill>
                <a:srgbClr val="FFC000"/>
              </a:solidFill>
            </a:endParaRPr>
          </a:p>
          <a:p>
            <a:pPr marL="812800" indent="-812800">
              <a:defRPr/>
            </a:pPr>
            <a:r>
              <a:rPr lang="cs-CZ" b="1" dirty="0">
                <a:solidFill>
                  <a:srgbClr val="FFC000"/>
                </a:solidFill>
              </a:rPr>
              <a:t>Rozdíl mikroekonomie a makroekonomie </a:t>
            </a:r>
          </a:p>
          <a:p>
            <a:pPr marL="812800" indent="-812800">
              <a:defRPr/>
            </a:pPr>
            <a:r>
              <a:rPr lang="cs-CZ" b="1" dirty="0">
                <a:solidFill>
                  <a:srgbClr val="FFC000"/>
                </a:solidFill>
              </a:rPr>
              <a:t>Výpočet Hrubého domácího produktu </a:t>
            </a:r>
            <a:r>
              <a:rPr lang="cs-CZ" b="1" dirty="0" smtClean="0">
                <a:solidFill>
                  <a:srgbClr val="FFC000"/>
                </a:solidFill>
              </a:rPr>
              <a:t> (HDP)– </a:t>
            </a:r>
            <a:r>
              <a:rPr lang="cs-CZ" b="1" dirty="0">
                <a:solidFill>
                  <a:srgbClr val="FFC000"/>
                </a:solidFill>
              </a:rPr>
              <a:t>3 metody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řidlice">
  <a:themeElements>
    <a:clrScheme name="Břidlic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Břidlic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řidlic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TM04033929[[fn=Břidlice]]</Template>
  <TotalTime>21</TotalTime>
  <Words>59</Words>
  <Application>Microsoft Office PowerPoint</Application>
  <PresentationFormat>Širokoúhlá obrazovka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Calibri</vt:lpstr>
      <vt:lpstr>Calisto MT</vt:lpstr>
      <vt:lpstr>Times New Roman</vt:lpstr>
      <vt:lpstr>Trebuchet MS</vt:lpstr>
      <vt:lpstr>Wingdings 2</vt:lpstr>
      <vt:lpstr>Břidlice</vt:lpstr>
      <vt:lpstr>Makroekonomie I </vt:lpstr>
      <vt:lpstr>Vyučující</vt:lpstr>
      <vt:lpstr>Podmínky pro úspěšné splnění zápočtu </vt:lpstr>
      <vt:lpstr>Příští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Makroekonomie I</dc:title>
  <dc:creator>Jaroslav Šetek</dc:creator>
  <cp:lastModifiedBy>Šetek Jaroslav Ing. Ph.D.</cp:lastModifiedBy>
  <cp:revision>5</cp:revision>
  <cp:lastPrinted>2019-02-19T08:38:53Z</cp:lastPrinted>
  <dcterms:created xsi:type="dcterms:W3CDTF">2017-02-15T08:53:13Z</dcterms:created>
  <dcterms:modified xsi:type="dcterms:W3CDTF">2019-02-19T08:39:05Z</dcterms:modified>
</cp:coreProperties>
</file>